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239928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1pPr>
    <a:lvl2pPr marL="342808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2pPr>
    <a:lvl3pPr marL="685615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3pPr>
    <a:lvl4pPr marL="1028423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4pPr>
    <a:lvl5pPr marL="1371231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5pPr>
    <a:lvl6pPr marL="1714039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6pPr>
    <a:lvl7pPr marL="2056846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7pPr>
    <a:lvl8pPr marL="2399655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8pPr>
    <a:lvl9pPr marL="2742463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0" userDrawn="1">
          <p15:clr>
            <a:srgbClr val="A4A3A4"/>
          </p15:clr>
        </p15:guide>
        <p15:guide id="2" orient="horz" pos="19878" userDrawn="1">
          <p15:clr>
            <a:srgbClr val="A4A3A4"/>
          </p15:clr>
        </p15:guide>
        <p15:guide id="3" orient="horz" pos="2114" userDrawn="1">
          <p15:clr>
            <a:srgbClr val="A4A3A4"/>
          </p15:clr>
        </p15:guide>
        <p15:guide id="4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8A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24" d="100"/>
          <a:sy n="24" d="100"/>
        </p:scale>
        <p:origin x="2886" y="36"/>
      </p:cViewPr>
      <p:guideLst>
        <p:guide orient="horz" pos="4760"/>
        <p:guide orient="horz" pos="19878"/>
        <p:guide orient="horz" pos="2114"/>
        <p:guide pos="79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912" y="-120"/>
      </p:cViewPr>
      <p:guideLst>
        <p:guide orient="horz" pos="2910"/>
        <p:guide pos="21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03650" y="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6E79-A690-40B1-8EE1-0C190550B92C}" type="datetimeFigureOut">
              <a:rPr lang="tr-TR" smtClean="0"/>
              <a:t>27.09.2025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7736-A856-4AE0-9A30-B0B195CAB9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08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1363" y="692150"/>
            <a:ext cx="2693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1pPr>
    <a:lvl2pPr marL="342808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2pPr>
    <a:lvl3pPr marL="685615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3pPr>
    <a:lvl4pPr marL="1028423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4pPr>
    <a:lvl5pPr marL="1371231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5pPr>
    <a:lvl6pPr marL="1714039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2056846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99655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742463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1363" y="692150"/>
            <a:ext cx="2693987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266700"/>
            <a:ext cx="25179169" cy="56768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58716"/>
            <a:ext cx="25156870" cy="3397609"/>
          </a:xfrm>
          <a:prstGeom prst="rect">
            <a:avLst/>
          </a:prstGeom>
        </p:spPr>
      </p:pic>
      <p:sp>
        <p:nvSpPr>
          <p:cNvPr id="11" name="Yuvarlatılmış Dikdörtgen 10"/>
          <p:cNvSpPr/>
          <p:nvPr userDrawn="1"/>
        </p:nvSpPr>
        <p:spPr bwMode="auto">
          <a:xfrm>
            <a:off x="444500" y="10171441"/>
            <a:ext cx="11880000" cy="21636000"/>
          </a:xfrm>
          <a:prstGeom prst="roundRect">
            <a:avLst>
              <a:gd name="adj" fmla="val 4480"/>
            </a:avLst>
          </a:prstGeom>
          <a:solidFill>
            <a:schemeClr val="bg1"/>
          </a:solidFill>
          <a:ln w="76200" cap="flat" cmpd="sng" algn="ctr">
            <a:solidFill>
              <a:srgbClr val="8B22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Yuvarlatılmış Dikdörtgen 11"/>
          <p:cNvSpPr/>
          <p:nvPr userDrawn="1"/>
        </p:nvSpPr>
        <p:spPr bwMode="auto">
          <a:xfrm>
            <a:off x="12865100" y="10171441"/>
            <a:ext cx="11880000" cy="21636000"/>
          </a:xfrm>
          <a:prstGeom prst="roundRect">
            <a:avLst>
              <a:gd name="adj" fmla="val 4480"/>
            </a:avLst>
          </a:prstGeom>
          <a:solidFill>
            <a:schemeClr val="bg1"/>
          </a:solidFill>
          <a:ln w="76200" cap="flat" cmpd="sng" algn="ctr">
            <a:solidFill>
              <a:srgbClr val="8B22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3498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86996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0494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73992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231" indent="-1566231" algn="l" defTabSz="4176111" rtl="0" fontAlgn="base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2240" indent="-1304940" algn="l" defTabSz="4176111" rtl="0" fontAlgn="base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219761" indent="-1043651" algn="l" defTabSz="4176111" rtl="0" fontAlgn="base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061" indent="-1043651" algn="l" defTabSz="4176111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587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3085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26583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0081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13579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16698" y="11656722"/>
            <a:ext cx="1096890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tr-TR" sz="3200" dirty="0">
              <a:latin typeface="Times New Roman" pitchFamily="18" charset="0"/>
            </a:endParaRPr>
          </a:p>
          <a:p>
            <a:pPr algn="just" defTabSz="4389438" eaLnBrk="0" hangingPunct="0">
              <a:lnSpc>
                <a:spcPct val="95000"/>
              </a:lnSpc>
            </a:pPr>
            <a:endParaRPr lang="tr-TR" sz="3200" dirty="0">
              <a:latin typeface="Times New Roman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892624" y="20336901"/>
            <a:ext cx="10892975" cy="407517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</a:endParaRPr>
          </a:p>
          <a:p>
            <a:pPr algn="just" defTabSz="612775" eaLnBrk="0" hangingPunct="0"/>
            <a:endParaRPr lang="tr-TR" sz="2400" dirty="0">
              <a:latin typeface="Times New Roman" pitchFamily="18" charset="0"/>
            </a:endParaRPr>
          </a:p>
          <a:p>
            <a:pPr algn="just" defTabSz="612775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3376658" y="27531274"/>
            <a:ext cx="11033584" cy="216695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2400" dirty="0" err="1">
                <a:latin typeface="Times New Roman" pitchFamily="18" charset="0"/>
              </a:rPr>
              <a:t>Lorem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ipsum</a:t>
            </a:r>
            <a:r>
              <a:rPr lang="en-US" sz="2400" dirty="0">
                <a:latin typeface="Times New Roman" pitchFamily="18" charset="0"/>
              </a:rPr>
              <a:t> dolor sit </a:t>
            </a:r>
            <a:r>
              <a:rPr lang="en-US" sz="2400" dirty="0" err="1">
                <a:latin typeface="Times New Roman" pitchFamily="18" charset="0"/>
              </a:rPr>
              <a:t>amet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consectetur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adipiscing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elit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sed</a:t>
            </a:r>
            <a:r>
              <a:rPr lang="en-US" sz="2400" dirty="0">
                <a:latin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</a:rPr>
              <a:t>eiusmod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tempor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incididunt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labore</a:t>
            </a:r>
            <a:r>
              <a:rPr lang="en-US" sz="2400" dirty="0">
                <a:latin typeface="Times New Roman" pitchFamily="18" charset="0"/>
              </a:rPr>
              <a:t> et </a:t>
            </a:r>
            <a:r>
              <a:rPr lang="en-US" sz="2400" dirty="0" err="1">
                <a:latin typeface="Times New Roman" pitchFamily="18" charset="0"/>
              </a:rPr>
              <a:t>dolore</a:t>
            </a:r>
            <a:r>
              <a:rPr lang="en-US" sz="2400" dirty="0">
                <a:latin typeface="Times New Roman" pitchFamily="18" charset="0"/>
              </a:rPr>
              <a:t> magna </a:t>
            </a:r>
            <a:r>
              <a:rPr lang="en-US" sz="2400" dirty="0" err="1">
                <a:latin typeface="Times New Roman" pitchFamily="18" charset="0"/>
              </a:rPr>
              <a:t>aliqua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Ut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enim</a:t>
            </a:r>
            <a:r>
              <a:rPr lang="en-US" sz="2400" dirty="0">
                <a:latin typeface="Times New Roman" pitchFamily="18" charset="0"/>
              </a:rPr>
              <a:t> ad minim </a:t>
            </a:r>
            <a:r>
              <a:rPr lang="en-US" sz="2400" dirty="0" err="1">
                <a:latin typeface="Times New Roman" pitchFamily="18" charset="0"/>
              </a:rPr>
              <a:t>veniam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quis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nostrud</a:t>
            </a:r>
            <a:r>
              <a:rPr lang="en-US" sz="2400" dirty="0">
                <a:latin typeface="Times New Roman" pitchFamily="18" charset="0"/>
              </a:rPr>
              <a:t> exercitation </a:t>
            </a:r>
            <a:r>
              <a:rPr lang="en-US" sz="2400" dirty="0" err="1">
                <a:latin typeface="Times New Roman" pitchFamily="18" charset="0"/>
              </a:rPr>
              <a:t>ullamco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laboris</a:t>
            </a:r>
            <a:r>
              <a:rPr lang="en-US" sz="2400" dirty="0">
                <a:latin typeface="Times New Roman" pitchFamily="18" charset="0"/>
              </a:rPr>
              <a:t> nisi </a:t>
            </a:r>
            <a:r>
              <a:rPr lang="en-US" sz="2400" dirty="0" err="1">
                <a:latin typeface="Times New Roman" pitchFamily="18" charset="0"/>
              </a:rPr>
              <a:t>ut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aliquip</a:t>
            </a:r>
            <a:r>
              <a:rPr lang="en-US" sz="2400" dirty="0">
                <a:latin typeface="Times New Roman" pitchFamily="18" charset="0"/>
              </a:rPr>
              <a:t> ex ea </a:t>
            </a:r>
            <a:r>
              <a:rPr lang="en-US" sz="2400" dirty="0" err="1">
                <a:latin typeface="Times New Roman" pitchFamily="18" charset="0"/>
              </a:rPr>
              <a:t>commodo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consequat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Duis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aute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irure</a:t>
            </a:r>
            <a:r>
              <a:rPr lang="en-US" sz="2400" dirty="0">
                <a:latin typeface="Times New Roman" pitchFamily="18" charset="0"/>
              </a:rPr>
              <a:t> dolor in </a:t>
            </a:r>
            <a:r>
              <a:rPr lang="en-US" sz="2400" dirty="0" err="1">
                <a:latin typeface="Times New Roman" pitchFamily="18" charset="0"/>
              </a:rPr>
              <a:t>reprehenderit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voluptate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velit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esse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cillum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dolore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fugiat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nulla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pariatur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Excepteur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occaecat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cupidatat</a:t>
            </a:r>
            <a:r>
              <a:rPr lang="en-US" sz="2400" dirty="0">
                <a:latin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</a:rPr>
              <a:t>proident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sunt</a:t>
            </a:r>
            <a:r>
              <a:rPr lang="en-US" sz="2400" dirty="0">
                <a:latin typeface="Times New Roman" pitchFamily="18" charset="0"/>
              </a:rPr>
              <a:t> in culpa qui </a:t>
            </a:r>
            <a:r>
              <a:rPr lang="en-US" sz="2400" dirty="0" err="1">
                <a:latin typeface="Times New Roman" pitchFamily="18" charset="0"/>
              </a:rPr>
              <a:t>officia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deserunt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mollit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anim</a:t>
            </a:r>
            <a:r>
              <a:rPr lang="en-US" sz="2400" dirty="0">
                <a:latin typeface="Times New Roman" pitchFamily="18" charset="0"/>
              </a:rPr>
              <a:t> id </a:t>
            </a:r>
            <a:r>
              <a:rPr lang="en-US" sz="2400" dirty="0" err="1">
                <a:latin typeface="Times New Roman" pitchFamily="18" charset="0"/>
              </a:rPr>
              <a:t>est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laborum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92624" y="27429674"/>
            <a:ext cx="10892975" cy="333650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3376658" y="21521420"/>
            <a:ext cx="11033584" cy="415519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</a:pPr>
            <a:endParaRPr lang="en-US" sz="3200" dirty="0">
              <a:latin typeface="Times New Roman" pitchFamily="18" charset="0"/>
            </a:endParaRPr>
          </a:p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algn="just" defTabSz="612775" eaLnBrk="0" hangingPunct="0">
              <a:lnSpc>
                <a:spcPct val="95000"/>
              </a:lnSpc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3376658" y="16217097"/>
            <a:ext cx="11033584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48001" y="6717083"/>
            <a:ext cx="125446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Research Study</a:t>
            </a:r>
            <a:r>
              <a:rPr lang="tr-TR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Bildiri Başlığı</a:t>
            </a:r>
            <a:endParaRPr lang="en-US" sz="5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s://owl.english.purdue.edu/media/jpeg/20070612024326_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3987" y="10359001"/>
            <a:ext cx="9565941" cy="5832891"/>
          </a:xfrm>
          <a:prstGeom prst="rect">
            <a:avLst/>
          </a:prstGeom>
          <a:noFill/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048001" y="7782704"/>
            <a:ext cx="12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/>
            <a:r>
              <a:rPr 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Who Did The Study</a:t>
            </a:r>
            <a:r>
              <a:rPr lang="tr-TR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Yazarlar</a:t>
            </a:r>
            <a:endParaRPr lang="en-US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048001" y="8617378"/>
            <a:ext cx="12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/>
            <a:r>
              <a:rPr lang="tr-TR" sz="24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tr-TR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Kurum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75622848-0CA9-0A65-440F-ACEADFA9270F}"/>
              </a:ext>
            </a:extLst>
          </p:cNvPr>
          <p:cNvGrpSpPr/>
          <p:nvPr/>
        </p:nvGrpSpPr>
        <p:grpSpPr>
          <a:xfrm>
            <a:off x="892624" y="10525530"/>
            <a:ext cx="11033584" cy="924818"/>
            <a:chOff x="892624" y="10525530"/>
            <a:chExt cx="11033584" cy="924818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624" y="10662692"/>
              <a:ext cx="11033584" cy="787656"/>
            </a:xfrm>
            <a:prstGeom prst="rect">
              <a:avLst/>
            </a:prstGeom>
          </p:spPr>
        </p:pic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2057400" y="10525530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r>
                <a:rPr lang="tr-TR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 Giriş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F0D98FDD-07E2-2C0E-89EA-7FBAF3C03A8A}"/>
              </a:ext>
            </a:extLst>
          </p:cNvPr>
          <p:cNvGrpSpPr/>
          <p:nvPr/>
        </p:nvGrpSpPr>
        <p:grpSpPr>
          <a:xfrm>
            <a:off x="816698" y="19074837"/>
            <a:ext cx="11033584" cy="932622"/>
            <a:chOff x="816698" y="19790459"/>
            <a:chExt cx="11033584" cy="932622"/>
          </a:xfrm>
        </p:grpSpPr>
        <p:pic>
          <p:nvPicPr>
            <p:cNvPr id="34" name="Resim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98" y="19935425"/>
              <a:ext cx="11033584" cy="787656"/>
            </a:xfrm>
            <a:prstGeom prst="rect">
              <a:avLst/>
            </a:prstGeom>
          </p:spPr>
        </p:pic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2122082" y="19790459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 / </a:t>
              </a:r>
              <a:r>
                <a:rPr lang="en-US" sz="5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 4">
            <a:extLst>
              <a:ext uri="{FF2B5EF4-FFF2-40B4-BE49-F238E27FC236}">
                <a16:creationId xmlns:a16="http://schemas.microsoft.com/office/drawing/2014/main" id="{1D76A646-65EC-756B-231D-0D68B5CE3E22}"/>
              </a:ext>
            </a:extLst>
          </p:cNvPr>
          <p:cNvGrpSpPr/>
          <p:nvPr/>
        </p:nvGrpSpPr>
        <p:grpSpPr>
          <a:xfrm>
            <a:off x="892624" y="25931979"/>
            <a:ext cx="11033584" cy="892865"/>
            <a:chOff x="892624" y="25931979"/>
            <a:chExt cx="11033584" cy="892865"/>
          </a:xfrm>
        </p:grpSpPr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624" y="26037188"/>
              <a:ext cx="11033584" cy="787656"/>
            </a:xfrm>
            <a:prstGeom prst="rect">
              <a:avLst/>
            </a:prstGeom>
          </p:spPr>
        </p:pic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2198008" y="25931979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/ </a:t>
              </a:r>
              <a:r>
                <a:rPr lang="en-US" sz="5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Sonuç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CDA79BEE-5496-02E3-9E36-C70D9F372690}"/>
              </a:ext>
            </a:extLst>
          </p:cNvPr>
          <p:cNvGrpSpPr/>
          <p:nvPr/>
        </p:nvGrpSpPr>
        <p:grpSpPr>
          <a:xfrm>
            <a:off x="13376658" y="20459769"/>
            <a:ext cx="11033584" cy="940242"/>
            <a:chOff x="13376658" y="20459769"/>
            <a:chExt cx="11033584" cy="940242"/>
          </a:xfrm>
        </p:grpSpPr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76658" y="20612355"/>
              <a:ext cx="11033584" cy="787656"/>
            </a:xfrm>
            <a:prstGeom prst="rect">
              <a:avLst/>
            </a:prstGeom>
          </p:spPr>
        </p:pic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14414072" y="20459769"/>
              <a:ext cx="6252609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4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 / </a:t>
              </a:r>
              <a:r>
                <a:rPr lang="en-US" sz="4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Sonuçlar</a:t>
              </a:r>
              <a:endParaRPr lang="en-US" sz="4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816E1EA6-E1EA-3306-8214-ED4BF1EBA477}"/>
              </a:ext>
            </a:extLst>
          </p:cNvPr>
          <p:cNvGrpSpPr/>
          <p:nvPr/>
        </p:nvGrpSpPr>
        <p:grpSpPr>
          <a:xfrm>
            <a:off x="13376658" y="25952412"/>
            <a:ext cx="11033584" cy="892865"/>
            <a:chOff x="13376658" y="25952412"/>
            <a:chExt cx="11033584" cy="892865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76658" y="26057621"/>
              <a:ext cx="11033584" cy="787656"/>
            </a:xfrm>
            <a:prstGeom prst="rect">
              <a:avLst/>
            </a:prstGeom>
          </p:spPr>
        </p:pic>
        <p:sp>
          <p:nvSpPr>
            <p:cNvPr id="50" name="Text Box 42"/>
            <p:cNvSpPr txBox="1">
              <a:spLocks noChangeArrowheads="1"/>
            </p:cNvSpPr>
            <p:nvPr/>
          </p:nvSpPr>
          <p:spPr bwMode="auto">
            <a:xfrm>
              <a:off x="14682042" y="25952412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/ </a:t>
              </a:r>
              <a:r>
                <a:rPr lang="en-US" sz="5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Kaynak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573</Words>
  <Application>Microsoft Office PowerPoint</Application>
  <PresentationFormat>Özel</PresentationFormat>
  <Paragraphs>17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Sunusu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ESEP Congress Poster</dc:title>
  <dc:creator>LEGADDER; legadder.org</dc:creator>
  <cp:keywords>http:/esepcongress.org</cp:keywords>
  <dc:description>LEGADDER</dc:description>
  <cp:lastModifiedBy>Gökhan ARIKAN</cp:lastModifiedBy>
  <cp:revision>57</cp:revision>
  <dcterms:created xsi:type="dcterms:W3CDTF">2008-12-04T00:20:37Z</dcterms:created>
  <dcterms:modified xsi:type="dcterms:W3CDTF">2025-09-26T22:36:05Z</dcterms:modified>
  <cp:category>Research Poster</cp:category>
</cp:coreProperties>
</file>